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4" r:id="rId6"/>
    <p:sldId id="266" r:id="rId7"/>
    <p:sldId id="267" r:id="rId8"/>
    <p:sldId id="268" r:id="rId9"/>
    <p:sldId id="265" r:id="rId10"/>
    <p:sldId id="273" r:id="rId11"/>
    <p:sldId id="274" r:id="rId12"/>
    <p:sldId id="278" r:id="rId13"/>
    <p:sldId id="260" r:id="rId14"/>
    <p:sldId id="269" r:id="rId15"/>
    <p:sldId id="270" r:id="rId16"/>
    <p:sldId id="271" r:id="rId17"/>
    <p:sldId id="272" r:id="rId18"/>
    <p:sldId id="275" r:id="rId19"/>
    <p:sldId id="276" r:id="rId20"/>
    <p:sldId id="277" r:id="rId21"/>
    <p:sldId id="25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208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4D8DEE8-7A87-4E01-8ADE-4C49CDD43F74}" type="datetime1">
              <a:rPr lang="en-US" smtClean="0"/>
              <a:pPr/>
              <a:t>22/04/15</a:t>
            </a:fld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F9461-E3EB-40CD-B93F-E5CBBBD8E0BA}" type="datetimeFigureOut">
              <a:rPr lang="en-US" smtClean="0"/>
              <a:pPr/>
              <a:t>22/04/15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7543-9AAE-4E9F-B28C-4FCCFD07D4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78FA3-38AD-400D-A4D2-18E8EF129E5F}" type="datetime1">
              <a:rPr lang="en-US" smtClean="0"/>
              <a:pPr/>
              <a:t>22/04/15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7886C9C-DC18-4195-8FD5-A50AA931D41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FF424-F111-43CB-9C75-D52325012943}" type="datetime1">
              <a:rPr lang="en-US" smtClean="0"/>
              <a:pPr/>
              <a:t>22/04/15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4A8BBF0-342D-409A-9C0A-B1B451E92883}" type="datetime1">
              <a:rPr lang="en-US" smtClean="0"/>
              <a:pPr/>
              <a:t>22/04/15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DA190-4BDC-4D39-B5BB-A14B3E8B1B3D}" type="datetime1">
              <a:rPr lang="en-US" smtClean="0"/>
              <a:pPr/>
              <a:t>22/04/15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D52F2-9B11-4FC0-9217-7D20B3AC9849}" type="datetime1">
              <a:rPr lang="en-US" smtClean="0"/>
              <a:pPr/>
              <a:t>22/04/15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3737-8506-438E-ABC0-0BE7E06DCCA6}" type="datetime1">
              <a:rPr lang="en-US" smtClean="0"/>
              <a:pPr/>
              <a:t>22/04/15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D58AA-1C84-40C9-BFEE-631CCB17636C}" type="datetime1">
              <a:rPr lang="en-US" smtClean="0"/>
              <a:pPr/>
              <a:t>22/04/15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542C1-4E96-413B-B72E-6C4B39D85C9D}" type="datetime1">
              <a:rPr lang="en-US" smtClean="0"/>
              <a:pPr/>
              <a:t>22/04/15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886C9C-DC18-4195-8FD5-A50AA931D41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42AA2-D442-471A-9D69-80392E1E581D}" type="datetime1">
              <a:rPr lang="en-US" smtClean="0"/>
              <a:pPr/>
              <a:t>22/04/15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86C9C-DC18-4195-8FD5-A50AA931D4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EC43563C-D9B3-4432-B336-144C997D6215}" type="datetime1">
              <a:rPr lang="en-US" smtClean="0"/>
              <a:pPr/>
              <a:t>22/04/15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Padr</a:t>
            </a:r>
            <a:r>
              <a:rPr lang="en-US" dirty="0" err="1" smtClean="0"/>
              <a:t>ão</a:t>
            </a:r>
            <a:r>
              <a:rPr lang="en-US" dirty="0" smtClean="0"/>
              <a:t> de </a:t>
            </a:r>
            <a:r>
              <a:rPr lang="en-US" dirty="0" err="1" smtClean="0"/>
              <a:t>desenvolvimento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403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Fachada</a:t>
            </a:r>
            <a:r>
              <a:rPr lang="en-US" dirty="0"/>
              <a:t>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Facede</a:t>
            </a:r>
            <a:endParaRPr lang="en-US" dirty="0" smtClean="0"/>
          </a:p>
          <a:p>
            <a:r>
              <a:rPr lang="en-US" dirty="0" err="1" smtClean="0"/>
              <a:t>Criar</a:t>
            </a:r>
            <a:r>
              <a:rPr lang="en-US" dirty="0" smtClean="0"/>
              <a:t> </a:t>
            </a:r>
            <a:r>
              <a:rPr lang="en-US" dirty="0" err="1" smtClean="0"/>
              <a:t>uma</a:t>
            </a:r>
            <a:r>
              <a:rPr lang="en-US" dirty="0" smtClean="0"/>
              <a:t> interface </a:t>
            </a:r>
            <a:r>
              <a:rPr lang="en-US" dirty="0" err="1" smtClean="0"/>
              <a:t>para</a:t>
            </a:r>
            <a:r>
              <a:rPr lang="en-US" dirty="0"/>
              <a:t> </a:t>
            </a:r>
            <a:r>
              <a:rPr lang="en-US" dirty="0" err="1" smtClean="0"/>
              <a:t>facilitar</a:t>
            </a:r>
            <a:r>
              <a:rPr lang="en-US" dirty="0" smtClean="0"/>
              <a:t> a </a:t>
            </a:r>
            <a:r>
              <a:rPr lang="en-US" dirty="0" err="1" smtClean="0"/>
              <a:t>comunica</a:t>
            </a:r>
            <a:r>
              <a:rPr lang="en-US" dirty="0" err="1" smtClean="0"/>
              <a:t>ção</a:t>
            </a:r>
            <a:r>
              <a:rPr lang="en-US" dirty="0" smtClean="0"/>
              <a:t> entre as classes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Fachada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178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209" y="1787133"/>
            <a:ext cx="8589120" cy="41227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31240" y="6007973"/>
            <a:ext cx="3583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Fonte</a:t>
            </a:r>
            <a:r>
              <a:rPr lang="en-US" dirty="0" smtClean="0"/>
              <a:t>: Google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93434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Link </a:t>
            </a:r>
            <a:r>
              <a:rPr lang="en-US" dirty="0" err="1" smtClean="0"/>
              <a:t>interessante</a:t>
            </a:r>
            <a:r>
              <a:rPr lang="en-US" dirty="0" smtClean="0"/>
              <a:t> com um </a:t>
            </a:r>
            <a:r>
              <a:rPr lang="en-US" dirty="0" err="1" smtClean="0"/>
              <a:t>exemplo</a:t>
            </a:r>
            <a:r>
              <a:rPr lang="en-US" dirty="0" smtClean="0"/>
              <a:t> </a:t>
            </a:r>
            <a:r>
              <a:rPr lang="en-US" dirty="0" err="1" smtClean="0"/>
              <a:t>Fachada</a:t>
            </a:r>
            <a:r>
              <a:rPr lang="en-US" dirty="0" smtClean="0"/>
              <a:t>:</a:t>
            </a:r>
          </a:p>
          <a:p>
            <a:pPr lvl="1"/>
            <a:r>
              <a:rPr lang="en-US" dirty="0"/>
              <a:t>http://</a:t>
            </a:r>
            <a:r>
              <a:rPr lang="en-US" dirty="0" err="1"/>
              <a:t>pt.slideshare.net</a:t>
            </a:r>
            <a:r>
              <a:rPr lang="en-US" dirty="0"/>
              <a:t>/</a:t>
            </a:r>
            <a:r>
              <a:rPr lang="en-US" dirty="0" err="1"/>
              <a:t>edumendes</a:t>
            </a:r>
            <a:r>
              <a:rPr lang="en-US" dirty="0"/>
              <a:t>/</a:t>
            </a:r>
            <a:r>
              <a:rPr lang="en-US" dirty="0" err="1"/>
              <a:t>padro-fachada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596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Padr</a:t>
            </a:r>
            <a:r>
              <a:rPr lang="en-US" b="1" dirty="0" err="1" smtClean="0"/>
              <a:t>ão</a:t>
            </a:r>
            <a:r>
              <a:rPr lang="en-US" b="1" dirty="0" smtClean="0"/>
              <a:t> </a:t>
            </a:r>
            <a:r>
              <a:rPr lang="en-US" b="1" dirty="0" err="1" smtClean="0"/>
              <a:t>Arquitetural</a:t>
            </a:r>
            <a:r>
              <a:rPr lang="en-US" b="1" dirty="0" smtClean="0"/>
              <a:t> </a:t>
            </a:r>
            <a:r>
              <a:rPr lang="en-US" b="1" dirty="0" err="1" smtClean="0"/>
              <a:t>que</a:t>
            </a:r>
            <a:r>
              <a:rPr lang="en-US" b="1" dirty="0" smtClean="0"/>
              <a:t> </a:t>
            </a:r>
            <a:r>
              <a:rPr lang="en-US" b="1" dirty="0" err="1" smtClean="0"/>
              <a:t>descreve</a:t>
            </a:r>
            <a:r>
              <a:rPr lang="en-US" b="1" dirty="0" smtClean="0"/>
              <a:t> a </a:t>
            </a:r>
            <a:r>
              <a:rPr lang="en-US" b="1" dirty="0" err="1" smtClean="0"/>
              <a:t>comunicação</a:t>
            </a:r>
            <a:r>
              <a:rPr lang="en-US" b="1" dirty="0" smtClean="0"/>
              <a:t> entre classes, </a:t>
            </a:r>
            <a:r>
              <a:rPr lang="en-US" b="1" dirty="0" err="1" smtClean="0"/>
              <a:t>onde</a:t>
            </a:r>
            <a:r>
              <a:rPr lang="en-US" b="1" dirty="0" smtClean="0"/>
              <a:t>:</a:t>
            </a:r>
            <a:endParaRPr lang="en-US" b="1" dirty="0" smtClean="0"/>
          </a:p>
          <a:p>
            <a:pPr lvl="1"/>
            <a:r>
              <a:rPr lang="en-US" b="1" dirty="0" smtClean="0"/>
              <a:t>M</a:t>
            </a:r>
            <a:r>
              <a:rPr lang="en-US" dirty="0" smtClean="0"/>
              <a:t>odel – </a:t>
            </a:r>
            <a:r>
              <a:rPr lang="en-US" dirty="0" err="1" smtClean="0"/>
              <a:t>acesso</a:t>
            </a:r>
            <a:r>
              <a:rPr lang="en-US" dirty="0" smtClean="0"/>
              <a:t> </a:t>
            </a:r>
            <a:r>
              <a:rPr lang="en-US" dirty="0" err="1" smtClean="0"/>
              <a:t>aos</a:t>
            </a:r>
            <a:r>
              <a:rPr lang="en-US" dirty="0" smtClean="0"/>
              <a:t> dados</a:t>
            </a:r>
          </a:p>
          <a:p>
            <a:pPr lvl="1"/>
            <a:r>
              <a:rPr lang="en-US" b="1" dirty="0" smtClean="0"/>
              <a:t>V</a:t>
            </a:r>
            <a:r>
              <a:rPr lang="en-US" dirty="0" smtClean="0"/>
              <a:t>iew – Interface (GUI)</a:t>
            </a:r>
          </a:p>
          <a:p>
            <a:pPr lvl="1"/>
            <a:r>
              <a:rPr lang="en-US" b="1" dirty="0" smtClean="0"/>
              <a:t>C</a:t>
            </a:r>
            <a:r>
              <a:rPr lang="en-US" dirty="0" smtClean="0"/>
              <a:t>ontrol – classes com as </a:t>
            </a:r>
            <a:r>
              <a:rPr lang="en-US" dirty="0" err="1" smtClean="0"/>
              <a:t>regras</a:t>
            </a:r>
            <a:r>
              <a:rPr lang="en-US" dirty="0" smtClean="0"/>
              <a:t> do </a:t>
            </a:r>
            <a:r>
              <a:rPr lang="en-US" dirty="0" err="1" smtClean="0"/>
              <a:t>neg</a:t>
            </a:r>
            <a:r>
              <a:rPr lang="en-US" dirty="0" err="1" smtClean="0"/>
              <a:t>ócio</a:t>
            </a:r>
            <a:endParaRPr lang="en-US" dirty="0" smtClean="0"/>
          </a:p>
          <a:p>
            <a:pPr marL="4572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MVC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9092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MVC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075" y="1743282"/>
            <a:ext cx="6523663" cy="45665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31240" y="6251503"/>
            <a:ext cx="3583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Fonte</a:t>
            </a:r>
            <a:r>
              <a:rPr lang="en-US" dirty="0" smtClean="0"/>
              <a:t>: Google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7116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MVC - UML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5220" t="13444" r="20095" b="14521"/>
          <a:stretch/>
        </p:blipFill>
        <p:spPr>
          <a:xfrm>
            <a:off x="1687446" y="1704715"/>
            <a:ext cx="5914787" cy="494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607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828" y="668958"/>
            <a:ext cx="7639073" cy="54019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76829" y="6007973"/>
            <a:ext cx="7639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Fonte</a:t>
            </a:r>
            <a:r>
              <a:rPr lang="en-US" dirty="0"/>
              <a:t>: http://</a:t>
            </a:r>
            <a:r>
              <a:rPr lang="en-US" dirty="0" err="1"/>
              <a:t>www.tutorialspoint.com</a:t>
            </a:r>
            <a:r>
              <a:rPr lang="en-US" dirty="0"/>
              <a:t>/</a:t>
            </a:r>
            <a:r>
              <a:rPr lang="en-US" dirty="0" err="1"/>
              <a:t>design_pattern</a:t>
            </a:r>
            <a:r>
              <a:rPr lang="en-US" dirty="0"/>
              <a:t>/</a:t>
            </a:r>
            <a:r>
              <a:rPr lang="en-US" dirty="0" err="1"/>
              <a:t>mvc_pattern.htm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6949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980" y="398583"/>
            <a:ext cx="5735281" cy="1054394"/>
          </a:xfrm>
        </p:spPr>
        <p:txBody>
          <a:bodyPr/>
          <a:lstStyle/>
          <a:p>
            <a:pPr algn="l"/>
            <a:r>
              <a:rPr lang="en-US" dirty="0" err="1" smtClean="0"/>
              <a:t>Passo</a:t>
            </a:r>
            <a:r>
              <a:rPr lang="en-US" dirty="0" smtClean="0"/>
              <a:t> 1 – </a:t>
            </a:r>
            <a:br>
              <a:rPr lang="en-US" dirty="0" smtClean="0"/>
            </a:br>
            <a:r>
              <a:rPr lang="en-US" dirty="0" err="1" smtClean="0"/>
              <a:t>Criar</a:t>
            </a:r>
            <a:r>
              <a:rPr lang="en-US" dirty="0" smtClean="0"/>
              <a:t> o model: </a:t>
            </a:r>
            <a:br>
              <a:rPr lang="en-US" dirty="0" smtClean="0"/>
            </a:br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8727" t="21655" r="29227" b="35428"/>
          <a:stretch/>
        </p:blipFill>
        <p:spPr>
          <a:xfrm>
            <a:off x="467980" y="1674261"/>
            <a:ext cx="7273430" cy="46401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1495" y="16475"/>
            <a:ext cx="5142505" cy="363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4421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Passo</a:t>
            </a:r>
            <a:r>
              <a:rPr lang="en-US" dirty="0" smtClean="0"/>
              <a:t> 2: </a:t>
            </a:r>
            <a:r>
              <a:rPr lang="en-US" dirty="0" err="1" smtClean="0"/>
              <a:t>Criar</a:t>
            </a:r>
            <a:r>
              <a:rPr lang="en-US" dirty="0" smtClean="0"/>
              <a:t> View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8918" t="34134" r="27895" b="46993"/>
          <a:stretch/>
        </p:blipFill>
        <p:spPr>
          <a:xfrm>
            <a:off x="295576" y="1652532"/>
            <a:ext cx="7897977" cy="21569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1545" y="3173376"/>
            <a:ext cx="5210579" cy="368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9521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Passo</a:t>
            </a:r>
            <a:r>
              <a:rPr lang="en-US" dirty="0" smtClean="0"/>
              <a:t> 3:Controler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7776" t="29264" r="28466" b="11078"/>
          <a:stretch/>
        </p:blipFill>
        <p:spPr>
          <a:xfrm>
            <a:off x="121776" y="1635135"/>
            <a:ext cx="5897391" cy="50252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35301" r="27634" b="46340"/>
          <a:stretch/>
        </p:blipFill>
        <p:spPr>
          <a:xfrm>
            <a:off x="5441444" y="2174380"/>
            <a:ext cx="3500322" cy="358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966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solução</a:t>
            </a:r>
            <a:r>
              <a:rPr lang="en-US" dirty="0" smtClean="0"/>
              <a:t> </a:t>
            </a:r>
            <a:r>
              <a:rPr lang="en-US" dirty="0" err="1" smtClean="0"/>
              <a:t>já</a:t>
            </a:r>
            <a:r>
              <a:rPr lang="en-US" dirty="0" smtClean="0"/>
              <a:t> </a:t>
            </a:r>
            <a:r>
              <a:rPr lang="en-US" dirty="0" err="1" smtClean="0"/>
              <a:t>conhecida</a:t>
            </a:r>
            <a:r>
              <a:rPr lang="en-US" dirty="0" smtClean="0"/>
              <a:t> de um </a:t>
            </a:r>
            <a:r>
              <a:rPr lang="en-US" dirty="0" err="1" smtClean="0"/>
              <a:t>problema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acontece</a:t>
            </a:r>
            <a:r>
              <a:rPr lang="en-US" dirty="0" smtClean="0"/>
              <a:t> </a:t>
            </a:r>
            <a:r>
              <a:rPr lang="en-US" dirty="0" err="1" smtClean="0"/>
              <a:t>repetidas</a:t>
            </a:r>
            <a:r>
              <a:rPr lang="en-US" dirty="0" smtClean="0"/>
              <a:t> </a:t>
            </a:r>
            <a:r>
              <a:rPr lang="en-US" dirty="0" err="1" smtClean="0"/>
              <a:t>vezes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Ex.:</a:t>
            </a:r>
          </a:p>
          <a:p>
            <a:r>
              <a:rPr lang="pt-BR" sz="2200" dirty="0" smtClean="0"/>
              <a:t>Na arquitetura, segundo Christopher </a:t>
            </a:r>
            <a:r>
              <a:rPr lang="pt-BR" sz="2200" dirty="0"/>
              <a:t>Alexander em </a:t>
            </a:r>
            <a:r>
              <a:rPr lang="pt-BR" sz="2200" dirty="0" smtClean="0"/>
              <a:t>1977:</a:t>
            </a:r>
            <a:endParaRPr lang="pt-BR" sz="2200" dirty="0"/>
          </a:p>
          <a:p>
            <a:pPr>
              <a:lnSpc>
                <a:spcPct val="70000"/>
              </a:lnSpc>
            </a:pPr>
            <a:endParaRPr lang="pt-BR" sz="2200" dirty="0"/>
          </a:p>
          <a:p>
            <a:pPr algn="just">
              <a:buFont typeface="Wingdings" charset="0"/>
              <a:buNone/>
            </a:pPr>
            <a:r>
              <a:rPr lang="pt-BR" sz="2200" i="1" dirty="0"/>
              <a:t>  Cada padrão descreve um problema que ocorre repetidamente de novo e de novo em nosso ambiente, e então descreve a parte central da solução para aquele problema de uma forma que você pode usar esta solução um milhão de vezes, sem nunca implementa-la duas vezes da mesma forma.</a:t>
            </a:r>
            <a:endParaRPr lang="pt-BR" sz="2200" i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 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um </a:t>
            </a:r>
            <a:r>
              <a:rPr lang="en-US" dirty="0" err="1" smtClean="0"/>
              <a:t>padrão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3317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8538" t="18612" r="28466" b="27353"/>
          <a:stretch/>
        </p:blipFill>
        <p:spPr>
          <a:xfrm>
            <a:off x="173961" y="363327"/>
            <a:ext cx="7898920" cy="62043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8538" t="77732" r="56307"/>
          <a:stretch/>
        </p:blipFill>
        <p:spPr>
          <a:xfrm>
            <a:off x="5823857" y="3669520"/>
            <a:ext cx="3320143" cy="304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6436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888" y="1702645"/>
            <a:ext cx="6324464" cy="47512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05200" y="6356168"/>
            <a:ext cx="3583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Fonte</a:t>
            </a:r>
            <a:r>
              <a:rPr lang="en-US" dirty="0" smtClean="0"/>
              <a:t>: Google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426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Objetivo</a:t>
            </a:r>
            <a:r>
              <a:rPr lang="en-US" dirty="0" smtClean="0"/>
              <a:t>: </a:t>
            </a:r>
          </a:p>
          <a:p>
            <a:pPr lvl="1"/>
            <a:r>
              <a:rPr lang="en-US" dirty="0" err="1" smtClean="0"/>
              <a:t>Reutilizar</a:t>
            </a:r>
            <a:r>
              <a:rPr lang="en-US" dirty="0" smtClean="0"/>
              <a:t> </a:t>
            </a:r>
            <a:r>
              <a:rPr lang="en-US" dirty="0" err="1" smtClean="0"/>
              <a:t>arquiteturas</a:t>
            </a:r>
            <a:r>
              <a:rPr lang="en-US" dirty="0" smtClean="0"/>
              <a:t> e </a:t>
            </a:r>
            <a:r>
              <a:rPr lang="en-US" dirty="0" err="1" smtClean="0"/>
              <a:t>solu</a:t>
            </a:r>
            <a:r>
              <a:rPr lang="en-US" dirty="0" err="1" smtClean="0"/>
              <a:t>ções</a:t>
            </a:r>
            <a:r>
              <a:rPr lang="en-US" dirty="0" smtClean="0"/>
              <a:t> </a:t>
            </a:r>
            <a:r>
              <a:rPr lang="en-US" dirty="0" err="1" smtClean="0"/>
              <a:t>bem</a:t>
            </a:r>
            <a:r>
              <a:rPr lang="en-US" dirty="0" smtClean="0"/>
              <a:t> </a:t>
            </a:r>
            <a:r>
              <a:rPr lang="en-US" dirty="0" err="1" smtClean="0"/>
              <a:t>sucedidas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construir</a:t>
            </a:r>
            <a:r>
              <a:rPr lang="en-US" dirty="0" smtClean="0"/>
              <a:t> </a:t>
            </a:r>
            <a:r>
              <a:rPr lang="en-US" dirty="0" err="1" smtClean="0"/>
              <a:t>softwares</a:t>
            </a:r>
            <a:r>
              <a:rPr lang="en-US" dirty="0" smtClean="0"/>
              <a:t> </a:t>
            </a:r>
            <a:r>
              <a:rPr lang="en-US" dirty="0" err="1" smtClean="0"/>
              <a:t>orientados</a:t>
            </a:r>
            <a:r>
              <a:rPr lang="en-US" dirty="0" smtClean="0"/>
              <a:t> a </a:t>
            </a:r>
            <a:r>
              <a:rPr lang="en-US" dirty="0" err="1" smtClean="0"/>
              <a:t>objetos</a:t>
            </a:r>
            <a:r>
              <a:rPr lang="en-US" dirty="0" smtClean="0"/>
              <a:t> de forma a </a:t>
            </a:r>
            <a:r>
              <a:rPr lang="en-US" dirty="0" err="1" smtClean="0"/>
              <a:t>facilitar</a:t>
            </a:r>
            <a:r>
              <a:rPr lang="en-US" dirty="0" smtClean="0"/>
              <a:t> a </a:t>
            </a:r>
            <a:r>
              <a:rPr lang="en-US" dirty="0" err="1" smtClean="0"/>
              <a:t>manutenção</a:t>
            </a:r>
            <a:r>
              <a:rPr lang="en-US" dirty="0" smtClean="0"/>
              <a:t>.</a:t>
            </a:r>
          </a:p>
          <a:p>
            <a:pPr lvl="1"/>
            <a:endParaRPr lang="en-US" dirty="0"/>
          </a:p>
          <a:p>
            <a:r>
              <a:rPr lang="en-US" i="1" dirty="0" smtClean="0"/>
              <a:t>Design Pattern</a:t>
            </a:r>
          </a:p>
          <a:p>
            <a:pPr lvl="1"/>
            <a:endParaRPr lang="en-US" dirty="0"/>
          </a:p>
          <a:p>
            <a:pPr marL="4572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Padr</a:t>
            </a:r>
            <a:r>
              <a:rPr lang="en-US" dirty="0" err="1" smtClean="0"/>
              <a:t>ão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desenvolvimento</a:t>
            </a:r>
            <a:r>
              <a:rPr lang="en-US" dirty="0" smtClean="0"/>
              <a:t> de software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697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É</a:t>
            </a:r>
            <a:r>
              <a:rPr lang="en-US" dirty="0" smtClean="0"/>
              <a:t> </a:t>
            </a:r>
            <a:r>
              <a:rPr lang="en-US" dirty="0" err="1" smtClean="0"/>
              <a:t>vantagem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desenvolvedores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:</a:t>
            </a:r>
          </a:p>
          <a:p>
            <a:pPr lvl="1"/>
            <a:r>
              <a:rPr lang="en-US" dirty="0" err="1" smtClean="0"/>
              <a:t>Ajudar</a:t>
            </a:r>
            <a:r>
              <a:rPr lang="en-US" dirty="0" smtClean="0"/>
              <a:t> a </a:t>
            </a:r>
            <a:r>
              <a:rPr lang="en-US" dirty="0" err="1" smtClean="0"/>
              <a:t>construir</a:t>
            </a:r>
            <a:r>
              <a:rPr lang="en-US" dirty="0" smtClean="0"/>
              <a:t> um software </a:t>
            </a:r>
            <a:r>
              <a:rPr lang="en-US" dirty="0" err="1" smtClean="0"/>
              <a:t>confi</a:t>
            </a:r>
            <a:r>
              <a:rPr lang="en-US" dirty="0" err="1" smtClean="0"/>
              <a:t>ável</a:t>
            </a:r>
            <a:r>
              <a:rPr lang="en-US" dirty="0" smtClean="0"/>
              <a:t> com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arquitetura</a:t>
            </a:r>
            <a:r>
              <a:rPr lang="en-US" dirty="0" smtClean="0"/>
              <a:t> </a:t>
            </a:r>
            <a:r>
              <a:rPr lang="en-US" dirty="0" err="1" smtClean="0"/>
              <a:t>testada</a:t>
            </a:r>
            <a:r>
              <a:rPr lang="en-US" dirty="0" smtClean="0"/>
              <a:t> e com a </a:t>
            </a:r>
            <a:r>
              <a:rPr lang="en-US" dirty="0" err="1" smtClean="0"/>
              <a:t>perícia</a:t>
            </a:r>
            <a:r>
              <a:rPr lang="en-US" dirty="0" smtClean="0"/>
              <a:t> </a:t>
            </a:r>
            <a:r>
              <a:rPr lang="en-US" dirty="0" err="1" smtClean="0"/>
              <a:t>acumulada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outros </a:t>
            </a:r>
            <a:r>
              <a:rPr lang="en-US" dirty="0" err="1" smtClean="0"/>
              <a:t>desenvolvedores</a:t>
            </a:r>
            <a:endParaRPr lang="en-US" dirty="0" smtClean="0"/>
          </a:p>
          <a:p>
            <a:pPr lvl="1"/>
            <a:r>
              <a:rPr lang="en-US" dirty="0" err="1" smtClean="0"/>
              <a:t>Promover</a:t>
            </a:r>
            <a:r>
              <a:rPr lang="en-US" dirty="0" smtClean="0"/>
              <a:t> a </a:t>
            </a:r>
            <a:r>
              <a:rPr lang="en-US" dirty="0" err="1" smtClean="0"/>
              <a:t>reutilização</a:t>
            </a:r>
            <a:r>
              <a:rPr lang="en-US" dirty="0" smtClean="0"/>
              <a:t> de </a:t>
            </a:r>
            <a:r>
              <a:rPr lang="en-US" dirty="0" err="1" smtClean="0"/>
              <a:t>projetos</a:t>
            </a:r>
            <a:endParaRPr lang="en-US" dirty="0" smtClean="0"/>
          </a:p>
          <a:p>
            <a:pPr lvl="1"/>
            <a:r>
              <a:rPr lang="en-US" dirty="0" err="1" smtClean="0"/>
              <a:t>Ajudar</a:t>
            </a:r>
            <a:r>
              <a:rPr lang="en-US" dirty="0" smtClean="0"/>
              <a:t> a </a:t>
            </a:r>
            <a:r>
              <a:rPr lang="en-US" dirty="0" err="1" smtClean="0"/>
              <a:t>identificar</a:t>
            </a:r>
            <a:r>
              <a:rPr lang="en-US" dirty="0" smtClean="0"/>
              <a:t> </a:t>
            </a:r>
            <a:r>
              <a:rPr lang="en-US" dirty="0" err="1" smtClean="0"/>
              <a:t>erros</a:t>
            </a:r>
            <a:r>
              <a:rPr lang="en-US" dirty="0" smtClean="0"/>
              <a:t> </a:t>
            </a:r>
            <a:r>
              <a:rPr lang="en-US" dirty="0" err="1" smtClean="0"/>
              <a:t>comuns</a:t>
            </a:r>
            <a:endParaRPr lang="en-US" dirty="0" smtClean="0"/>
          </a:p>
          <a:p>
            <a:pPr lvl="1"/>
            <a:r>
              <a:rPr lang="en-US" dirty="0" err="1" smtClean="0"/>
              <a:t>Ajudar</a:t>
            </a:r>
            <a:r>
              <a:rPr lang="en-US" dirty="0" smtClean="0"/>
              <a:t> a </a:t>
            </a:r>
            <a:r>
              <a:rPr lang="en-US" dirty="0" err="1" smtClean="0"/>
              <a:t>projetar</a:t>
            </a:r>
            <a:r>
              <a:rPr lang="en-US" dirty="0" smtClean="0"/>
              <a:t> </a:t>
            </a:r>
            <a:r>
              <a:rPr lang="en-US" dirty="0" err="1" smtClean="0"/>
              <a:t>sistemas</a:t>
            </a:r>
            <a:r>
              <a:rPr lang="en-US" dirty="0" smtClean="0"/>
              <a:t> </a:t>
            </a:r>
            <a:r>
              <a:rPr lang="en-US" dirty="0" err="1" smtClean="0"/>
              <a:t>independente</a:t>
            </a:r>
            <a:r>
              <a:rPr lang="en-US" dirty="0" smtClean="0"/>
              <a:t> da </a:t>
            </a:r>
            <a:r>
              <a:rPr lang="en-US" dirty="0" err="1" smtClean="0"/>
              <a:t>linguagem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serão</a:t>
            </a:r>
            <a:r>
              <a:rPr lang="en-US" dirty="0" smtClean="0"/>
              <a:t> </a:t>
            </a:r>
            <a:r>
              <a:rPr lang="en-US" dirty="0" err="1" smtClean="0"/>
              <a:t>implementados</a:t>
            </a:r>
            <a:endParaRPr lang="en-US" dirty="0" smtClean="0"/>
          </a:p>
          <a:p>
            <a:pPr lvl="1"/>
            <a:r>
              <a:rPr lang="en-US" dirty="0" err="1" smtClean="0"/>
              <a:t>Estabelecer</a:t>
            </a:r>
            <a:r>
              <a:rPr lang="en-US" dirty="0" smtClean="0"/>
              <a:t> um </a:t>
            </a:r>
            <a:r>
              <a:rPr lang="en-US" dirty="0" err="1" smtClean="0"/>
              <a:t>vocabulário</a:t>
            </a:r>
            <a:r>
              <a:rPr lang="en-US" dirty="0" smtClean="0"/>
              <a:t> </a:t>
            </a:r>
            <a:r>
              <a:rPr lang="en-US" dirty="0" err="1" smtClean="0"/>
              <a:t>comum</a:t>
            </a:r>
            <a:r>
              <a:rPr lang="en-US" dirty="0" smtClean="0"/>
              <a:t> entre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desenvolvedores</a:t>
            </a:r>
            <a:endParaRPr lang="en-US" dirty="0" smtClean="0"/>
          </a:p>
          <a:p>
            <a:pPr lvl="1"/>
            <a:r>
              <a:rPr lang="en-US" dirty="0" err="1" smtClean="0"/>
              <a:t>Encurtar</a:t>
            </a:r>
            <a:r>
              <a:rPr lang="en-US" dirty="0" smtClean="0"/>
              <a:t> a </a:t>
            </a:r>
            <a:r>
              <a:rPr lang="en-US" dirty="0" err="1" smtClean="0"/>
              <a:t>fase</a:t>
            </a:r>
            <a:r>
              <a:rPr lang="en-US" dirty="0" smtClean="0"/>
              <a:t> do </a:t>
            </a:r>
            <a:r>
              <a:rPr lang="en-US" dirty="0" err="1" smtClean="0"/>
              <a:t>projeto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Padr</a:t>
            </a:r>
            <a:r>
              <a:rPr lang="en-US" dirty="0" err="1" smtClean="0"/>
              <a:t>ões</a:t>
            </a:r>
            <a:r>
              <a:rPr lang="en-US" dirty="0" smtClean="0"/>
              <a:t> de </a:t>
            </a:r>
            <a:r>
              <a:rPr lang="en-US" dirty="0" err="1" smtClean="0"/>
              <a:t>Desenvolvimento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395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0" lvl="1" indent="0">
              <a:buNone/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pt-BR" sz="2600" dirty="0"/>
              <a:t>Categorias de </a:t>
            </a:r>
            <a:r>
              <a:rPr lang="pt-BR" sz="2600" dirty="0" smtClean="0"/>
              <a:t>Padrões:</a:t>
            </a:r>
            <a:endParaRPr lang="pt-BR" sz="2600" dirty="0"/>
          </a:p>
          <a:p>
            <a:pPr lvl="1">
              <a:lnSpc>
                <a:spcPct val="90000"/>
              </a:lnSpc>
            </a:pPr>
            <a:r>
              <a:rPr lang="pt-BR" dirty="0"/>
              <a:t>Padrões de </a:t>
            </a:r>
            <a:r>
              <a:rPr lang="pt-BR" dirty="0" smtClean="0"/>
              <a:t>Criação (ou </a:t>
            </a:r>
            <a:r>
              <a:rPr lang="pt-BR" dirty="0" err="1" smtClean="0"/>
              <a:t>criacionais</a:t>
            </a:r>
            <a:r>
              <a:rPr lang="pt-BR" dirty="0" smtClean="0"/>
              <a:t>)</a:t>
            </a:r>
            <a:endParaRPr lang="pt-BR" dirty="0"/>
          </a:p>
          <a:p>
            <a:pPr lvl="1">
              <a:lnSpc>
                <a:spcPct val="90000"/>
              </a:lnSpc>
            </a:pPr>
            <a:r>
              <a:rPr lang="pt-BR" dirty="0"/>
              <a:t>Padrões Estruturais</a:t>
            </a:r>
          </a:p>
          <a:p>
            <a:pPr lvl="1">
              <a:lnSpc>
                <a:spcPct val="90000"/>
              </a:lnSpc>
            </a:pPr>
            <a:r>
              <a:rPr lang="pt-BR" dirty="0"/>
              <a:t>Padrões Comportamentais</a:t>
            </a:r>
          </a:p>
          <a:p>
            <a:pPr marL="4572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Padr</a:t>
            </a:r>
            <a:r>
              <a:rPr lang="en-US" dirty="0" err="1" smtClean="0"/>
              <a:t>ão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desenvolvimento</a:t>
            </a:r>
            <a:r>
              <a:rPr lang="en-US" dirty="0" smtClean="0"/>
              <a:t> de software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4966" y="1552968"/>
            <a:ext cx="3937120" cy="5144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543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Examinam</a:t>
            </a:r>
            <a:r>
              <a:rPr lang="en-US" dirty="0" smtClean="0"/>
              <a:t> </a:t>
            </a:r>
            <a:r>
              <a:rPr lang="en-US" dirty="0" err="1" smtClean="0"/>
              <a:t>quest</a:t>
            </a:r>
            <a:r>
              <a:rPr lang="en-US" dirty="0" err="1" smtClean="0"/>
              <a:t>ões</a:t>
            </a:r>
            <a:r>
              <a:rPr lang="en-US" dirty="0" smtClean="0"/>
              <a:t> </a:t>
            </a:r>
            <a:r>
              <a:rPr lang="en-US" dirty="0" err="1" smtClean="0"/>
              <a:t>relacionadas</a:t>
            </a:r>
            <a:r>
              <a:rPr lang="en-US" dirty="0" smtClean="0"/>
              <a:t> </a:t>
            </a:r>
            <a:r>
              <a:rPr lang="en-US" dirty="0" err="1" smtClean="0"/>
              <a:t>à</a:t>
            </a:r>
            <a:r>
              <a:rPr lang="en-US" dirty="0" smtClean="0"/>
              <a:t> </a:t>
            </a:r>
            <a:r>
              <a:rPr lang="en-US" dirty="0" err="1" smtClean="0"/>
              <a:t>criação</a:t>
            </a:r>
            <a:r>
              <a:rPr lang="en-US" dirty="0" smtClean="0"/>
              <a:t> de </a:t>
            </a:r>
            <a:r>
              <a:rPr lang="en-US" dirty="0" err="1" smtClean="0"/>
              <a:t>objetos</a:t>
            </a:r>
            <a:endParaRPr lang="en-US" dirty="0"/>
          </a:p>
          <a:p>
            <a:pPr lvl="1"/>
            <a:r>
              <a:rPr lang="en-US" dirty="0" smtClean="0"/>
              <a:t>Ex.:</a:t>
            </a:r>
          </a:p>
          <a:p>
            <a:pPr lvl="2"/>
            <a:r>
              <a:rPr lang="en-US" dirty="0" smtClean="0"/>
              <a:t>Impede </a:t>
            </a:r>
            <a:r>
              <a:rPr lang="en-US" dirty="0" err="1" smtClean="0"/>
              <a:t>que</a:t>
            </a:r>
            <a:r>
              <a:rPr lang="en-US" dirty="0" smtClean="0"/>
              <a:t> um </a:t>
            </a:r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crie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de um </a:t>
            </a:r>
            <a:r>
              <a:rPr lang="en-US" dirty="0" err="1" smtClean="0"/>
              <a:t>objeto</a:t>
            </a:r>
            <a:r>
              <a:rPr lang="en-US" dirty="0" smtClean="0"/>
              <a:t> de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classe</a:t>
            </a:r>
            <a:r>
              <a:rPr lang="en-US" dirty="0" smtClean="0"/>
              <a:t>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postega</a:t>
            </a:r>
            <a:r>
              <a:rPr lang="en-US" dirty="0" smtClean="0"/>
              <a:t> </a:t>
            </a:r>
            <a:r>
              <a:rPr lang="en-US" dirty="0" err="1" smtClean="0"/>
              <a:t>até</a:t>
            </a:r>
            <a:r>
              <a:rPr lang="en-US" dirty="0" smtClean="0"/>
              <a:t> o tempo de </a:t>
            </a:r>
            <a:r>
              <a:rPr lang="en-US" dirty="0" err="1" smtClean="0"/>
              <a:t>execução</a:t>
            </a:r>
            <a:r>
              <a:rPr lang="en-US" dirty="0" smtClean="0"/>
              <a:t>, a </a:t>
            </a:r>
            <a:r>
              <a:rPr lang="en-US" dirty="0" err="1" smtClean="0"/>
              <a:t>decisão</a:t>
            </a:r>
            <a:r>
              <a:rPr lang="en-US" dirty="0" smtClean="0"/>
              <a:t> </a:t>
            </a:r>
            <a:r>
              <a:rPr lang="en-US" dirty="0" err="1" smtClean="0"/>
              <a:t>sobre</a:t>
            </a:r>
            <a:r>
              <a:rPr lang="en-US" dirty="0" smtClean="0"/>
              <a:t> </a:t>
            </a:r>
            <a:r>
              <a:rPr lang="en-US" dirty="0" err="1" smtClean="0"/>
              <a:t>quais</a:t>
            </a:r>
            <a:r>
              <a:rPr lang="en-US" dirty="0" smtClean="0"/>
              <a:t> </a:t>
            </a:r>
            <a:r>
              <a:rPr lang="en-US" dirty="0" err="1" smtClean="0"/>
              <a:t>tipos</a:t>
            </a:r>
            <a:r>
              <a:rPr lang="en-US" dirty="0" smtClean="0"/>
              <a:t> de </a:t>
            </a:r>
            <a:r>
              <a:rPr lang="en-US" dirty="0" err="1" smtClean="0"/>
              <a:t>objetos</a:t>
            </a:r>
            <a:r>
              <a:rPr lang="en-US" dirty="0" smtClean="0"/>
              <a:t> </a:t>
            </a:r>
            <a:r>
              <a:rPr lang="en-US" dirty="0" err="1" smtClean="0"/>
              <a:t>serão</a:t>
            </a:r>
            <a:r>
              <a:rPr lang="en-US" dirty="0" smtClean="0"/>
              <a:t> </a:t>
            </a:r>
            <a:r>
              <a:rPr lang="en-US" dirty="0" err="1" smtClean="0"/>
              <a:t>criados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Cria</a:t>
            </a:r>
            <a:r>
              <a:rPr lang="en-US" dirty="0" err="1" smtClean="0"/>
              <a:t>ção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263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Descrevem</a:t>
            </a:r>
            <a:r>
              <a:rPr lang="en-US" dirty="0" smtClean="0"/>
              <a:t> </a:t>
            </a:r>
            <a:r>
              <a:rPr lang="en-US" dirty="0" err="1" smtClean="0"/>
              <a:t>maneiras</a:t>
            </a:r>
            <a:r>
              <a:rPr lang="en-US" dirty="0" smtClean="0"/>
              <a:t> </a:t>
            </a:r>
            <a:r>
              <a:rPr lang="en-US" dirty="0" err="1" smtClean="0"/>
              <a:t>comuns</a:t>
            </a:r>
            <a:r>
              <a:rPr lang="en-US" dirty="0" smtClean="0"/>
              <a:t> de </a:t>
            </a:r>
            <a:r>
              <a:rPr lang="en-US" dirty="0" err="1" smtClean="0"/>
              <a:t>organizar</a:t>
            </a:r>
            <a:r>
              <a:rPr lang="en-US" dirty="0" smtClean="0"/>
              <a:t> classes e </a:t>
            </a:r>
            <a:r>
              <a:rPr lang="en-US" dirty="0" err="1" smtClean="0"/>
              <a:t>objetos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um </a:t>
            </a:r>
            <a:r>
              <a:rPr lang="en-US" dirty="0" err="1" smtClean="0"/>
              <a:t>sistema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Estruturais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730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Fornecem</a:t>
            </a:r>
            <a:r>
              <a:rPr lang="en-US" dirty="0" smtClean="0"/>
              <a:t> </a:t>
            </a:r>
            <a:r>
              <a:rPr lang="en-US" dirty="0" err="1" smtClean="0"/>
              <a:t>estrat</a:t>
            </a:r>
            <a:r>
              <a:rPr lang="en-US" dirty="0" err="1" smtClean="0"/>
              <a:t>égias</a:t>
            </a:r>
            <a:r>
              <a:rPr lang="en-US" dirty="0" smtClean="0"/>
              <a:t> </a:t>
            </a:r>
            <a:r>
              <a:rPr lang="en-US" dirty="0" err="1" smtClean="0"/>
              <a:t>testadas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modelar</a:t>
            </a:r>
            <a:r>
              <a:rPr lang="en-US" dirty="0" smtClean="0"/>
              <a:t> a </a:t>
            </a:r>
            <a:r>
              <a:rPr lang="en-US" dirty="0" err="1" smtClean="0"/>
              <a:t>maneira</a:t>
            </a:r>
            <a:r>
              <a:rPr lang="en-US" dirty="0" smtClean="0"/>
              <a:t> </a:t>
            </a:r>
            <a:r>
              <a:rPr lang="en-US" dirty="0" err="1" smtClean="0"/>
              <a:t>como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objetos</a:t>
            </a:r>
            <a:r>
              <a:rPr lang="en-US" dirty="0" smtClean="0"/>
              <a:t> </a:t>
            </a:r>
            <a:r>
              <a:rPr lang="en-US" dirty="0" err="1" smtClean="0"/>
              <a:t>colaboram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Comportamentais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185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23 Design patterns: GOF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584" y="1497216"/>
            <a:ext cx="8616240" cy="51757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31240" y="6460243"/>
            <a:ext cx="3583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Fonte</a:t>
            </a:r>
            <a:r>
              <a:rPr lang="en-US" dirty="0" smtClean="0"/>
              <a:t>: Google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1964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id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Grid.thmx</Template>
  <TotalTime>114</TotalTime>
  <Words>374</Words>
  <Application>Microsoft Macintosh PowerPoint</Application>
  <PresentationFormat>On-screen Show (4:3)</PresentationFormat>
  <Paragraphs>56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Grid</vt:lpstr>
      <vt:lpstr>Padrão de desenvolvimento</vt:lpstr>
      <vt:lpstr>O  Que é um padrão?</vt:lpstr>
      <vt:lpstr>Padrão para desenvolvimento de software</vt:lpstr>
      <vt:lpstr>Padrões de Desenvolvimento</vt:lpstr>
      <vt:lpstr>Padrão para desenvolvimento de software</vt:lpstr>
      <vt:lpstr>Criação</vt:lpstr>
      <vt:lpstr>Estruturais</vt:lpstr>
      <vt:lpstr>Comportamentais</vt:lpstr>
      <vt:lpstr>23 Design patterns: GOF</vt:lpstr>
      <vt:lpstr>Fachada</vt:lpstr>
      <vt:lpstr>PowerPoint Presentation</vt:lpstr>
      <vt:lpstr>PowerPoint Presentation</vt:lpstr>
      <vt:lpstr>MVC</vt:lpstr>
      <vt:lpstr>MVC</vt:lpstr>
      <vt:lpstr>MVC - UML</vt:lpstr>
      <vt:lpstr>PowerPoint Presentation</vt:lpstr>
      <vt:lpstr>Passo 1 –  Criar o model:  </vt:lpstr>
      <vt:lpstr>Passo 2: Criar View</vt:lpstr>
      <vt:lpstr>Passo 3:Controler </vt:lpstr>
      <vt:lpstr>PowerPoint Presentation</vt:lpstr>
      <vt:lpstr>PowerPoint Presentation</vt:lpstr>
    </vt:vector>
  </TitlesOfParts>
  <Company>asdas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Padrão de desenvolvimento</dc:title>
  <dc:creator>sdas dsad</dc:creator>
  <cp:lastModifiedBy>sdas dsad</cp:lastModifiedBy>
  <cp:revision>13</cp:revision>
  <dcterms:created xsi:type="dcterms:W3CDTF">2015-04-22T18:24:06Z</dcterms:created>
  <dcterms:modified xsi:type="dcterms:W3CDTF">2015-04-22T20:18:51Z</dcterms:modified>
</cp:coreProperties>
</file>